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71" r:id="rId5"/>
    <p:sldId id="272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4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6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2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7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0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3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CAAD-0981-46E0-95FB-38E0CC1FA9D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9348-5DE2-46D6-80CE-3058E46A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41632FB-6647-4003-B565-4C122EAECAF4}"/>
              </a:ext>
            </a:extLst>
          </p:cNvPr>
          <p:cNvSpPr txBox="1">
            <a:spLocks/>
          </p:cNvSpPr>
          <p:nvPr/>
        </p:nvSpPr>
        <p:spPr>
          <a:xfrm>
            <a:off x="7315201" y="3429001"/>
            <a:ext cx="4258411" cy="9829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ПАМЯТИ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1204"/>
          <a:stretch/>
        </p:blipFill>
        <p:spPr bwMode="auto">
          <a:xfrm>
            <a:off x="1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41632FB-6647-4003-B565-4C122EAECAF4}"/>
              </a:ext>
            </a:extLst>
          </p:cNvPr>
          <p:cNvSpPr txBox="1">
            <a:spLocks/>
          </p:cNvSpPr>
          <p:nvPr/>
        </p:nvSpPr>
        <p:spPr>
          <a:xfrm>
            <a:off x="7524751" y="5543550"/>
            <a:ext cx="4258411" cy="5867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Адарченко Н.А. старший воспитатель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8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87" y="-144380"/>
            <a:ext cx="9937939" cy="57281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6009456"/>
            <a:ext cx="84381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 С. ХАЗАН , РЯЗАНСКАЯ ОБЛАСТЬ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2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31" y="279735"/>
            <a:ext cx="8372475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6523" y="5602524"/>
            <a:ext cx="8348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 С. ЗАГОРЬЕ,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7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817" y="312571"/>
            <a:ext cx="8172450" cy="5543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264" y="6073625"/>
            <a:ext cx="11550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СОЛДАТУ, МЕМОРИАЛ ПОБЕДЫ Г. КУРСК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2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2" y="0"/>
            <a:ext cx="4229100" cy="57641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7305" y="5913204"/>
            <a:ext cx="7507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РУССКОМУ СОЛДАТУ В БЕРЛИНЕ, ГЕРМАНИЯ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4105" y="182834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ЧУЖИХ КРАЯХ, НА ПЛОЩАДЯХ И В ПАРКАХ, ГДЕ ШЛИ БОИ, У ГОР ЧУЖИХ И РЕК, ОНИ СТОЯТ - УПАВШИЕ В АТАКАХ, ОНИ СТОЯТ - ВОСКРЕСШИЕ НАВЕК!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4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807" y="4775325"/>
            <a:ext cx="7459639" cy="21528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 НЕИЗВЕСТНОГО СОЛДАТА – ЭТО НЕ ТОЛЬКО ДЕНЬ ПАМЯТИ ПОГИБШИХ В ГОДЫ ВЕЛИКОЙ ОТЕЧЕСТВЕННОЙ ВОЙНЫ, НО И ДАТА, КОТОРАЯ ОБЪЕДИНИТ ВСЕХ ПОГИБШИХ И ПРОПАВШИХ БЕЗ ВЕСТИ ВО ВРЕМЯ ВОЙН И ВОЕННЫХ КОНФЛИКТОВ. 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2" y="-161329"/>
            <a:ext cx="8651579" cy="48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6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" y="-1"/>
            <a:ext cx="121137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7715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2014 года в России отмечается праздник- День неизвестного солдата.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787" y="1787858"/>
            <a:ext cx="5456001" cy="4115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в 1966 году в честь 25 –й годовщины  разгрома немецких войск  под Москвой , прах неизвестного солдат был захоронен у стен Московского кремля в Александровском саду и зажжен вечный огонь..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61167" r="59437" b="11084"/>
          <a:stretch/>
        </p:blipFill>
        <p:spPr bwMode="auto">
          <a:xfrm>
            <a:off x="9784073" y="76581"/>
            <a:ext cx="2137100" cy="13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58" y="1787858"/>
            <a:ext cx="5315707" cy="39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" y="-1"/>
            <a:ext cx="121137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1222" y="1279724"/>
            <a:ext cx="53219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году к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создана книга памяти, в которой каждый может узнать время и место призыва, место гибели и прочую информацию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открыть любую изданную в нашей стране «Книгу Памяти», то напротив фамилий огромного числа советских солдат, не вернувшихся с Великой Отечественной войны, написано — «пропал без вести».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" y="413735"/>
            <a:ext cx="5193632" cy="60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" y="-1"/>
            <a:ext cx="121137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1" y="268612"/>
            <a:ext cx="9636609" cy="56702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8541" y="6071085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«КУРСКАЯ ДУГА» — ГОРОД КУРСК, ПРОСПЕКТ ПОБЕДЫ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4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" y="-1"/>
            <a:ext cx="121137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60" y="133410"/>
            <a:ext cx="8450774" cy="55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3363" y="6229350"/>
            <a:ext cx="752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ПОДВОДНАЯ ЛОДКА С-56 — ВЛАДИВОСТОК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8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740" y="5929808"/>
            <a:ext cx="6401787" cy="5492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НОВОСИБИРСК, МЕМОРИАЛ СЛАВЫ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81" y="124491"/>
            <a:ext cx="8357721" cy="55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3346"/>
            <a:ext cx="12192000" cy="73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21" y="-224089"/>
            <a:ext cx="9325099" cy="57599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64494" y="5736399"/>
            <a:ext cx="716405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 С. БАБАЮРТ, РЕСПУБЛИКА ДАГЕСТАН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0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92338"/>
            <a:ext cx="12193057" cy="724267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1" y="179288"/>
            <a:ext cx="8709480" cy="53071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02104" y="5710991"/>
            <a:ext cx="1013861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 У ПАРКА ГОРЬКОГО,               Г. МОСКВА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009"/>
            <a:ext cx="12192000" cy="72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68" y="359945"/>
            <a:ext cx="8232858" cy="55641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9008" y="6008832"/>
            <a:ext cx="102423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 Г. САРАНСК, МОРДОВИЯ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37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236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3 декабря 2014 года в России отмечается праздник- День неизвестного солдата. </vt:lpstr>
      <vt:lpstr>Презентация PowerPoint</vt:lpstr>
      <vt:lpstr>Презентация PowerPoint</vt:lpstr>
      <vt:lpstr>Презентация PowerPoint</vt:lpstr>
      <vt:lpstr>НОВОСИБИРСК, МЕМОРИАЛ СЛАВЫ.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16</cp:revision>
  <dcterms:created xsi:type="dcterms:W3CDTF">2025-12-02T17:26:19Z</dcterms:created>
  <dcterms:modified xsi:type="dcterms:W3CDTF">2025-12-03T16:41:32Z</dcterms:modified>
</cp:coreProperties>
</file>