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0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7599" y="4221088"/>
            <a:ext cx="3267073" cy="801844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#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ОКНА ПОБЕДЫ</a:t>
            </a:r>
            <a:endParaRPr lang="ru-RU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s://cs14.pikabu.ru/post_img/2021/05/09/0/og_og_162050920624767951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6021288"/>
            <a:ext cx="4162634" cy="96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346463" y="3095566"/>
            <a:ext cx="1995260" cy="352376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Самотоенко</a:t>
            </a:r>
            <a:r>
              <a:rPr lang="ru-RU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Вероника</a:t>
            </a:r>
            <a:endParaRPr lang="ru-RU" sz="1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341044" y="3438343"/>
            <a:ext cx="1995260" cy="35237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Струбалин</a:t>
            </a:r>
            <a:r>
              <a:rPr lang="ru-RU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ирилл</a:t>
            </a:r>
            <a:endParaRPr lang="ru-RU" sz="1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857574" y="2791787"/>
            <a:ext cx="1995260" cy="352376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Разновозрастная группа «Ромашка»</a:t>
            </a:r>
            <a:r>
              <a:rPr lang="ru-RU" sz="105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5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60512" y="6273081"/>
            <a:ext cx="1995260" cy="352376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Перцева</a:t>
            </a:r>
            <a:r>
              <a:rPr lang="ru-RU" sz="14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Дарина</a:t>
            </a:r>
            <a:r>
              <a:rPr lang="ru-RU" sz="105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5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6697199" y="6329327"/>
            <a:ext cx="1995260" cy="352376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Перцева</a:t>
            </a:r>
            <a:r>
              <a:rPr lang="ru-RU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Диана</a:t>
            </a:r>
            <a:endParaRPr lang="ru-RU" sz="1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C:\Users\Колокольчик\Desktop\музей\окна\IMG-20220429-WA0005 (2)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57" r="6004" b="16020"/>
          <a:stretch/>
        </p:blipFill>
        <p:spPr bwMode="auto">
          <a:xfrm>
            <a:off x="282272" y="478465"/>
            <a:ext cx="2373097" cy="248951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C:\Users\Колокольчик\Desktop\музей\окна\IMG-20220501-WA0128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42" t="6079" r="3505" b="10516"/>
          <a:stretch/>
        </p:blipFill>
        <p:spPr bwMode="auto">
          <a:xfrm>
            <a:off x="6591033" y="3251538"/>
            <a:ext cx="2265174" cy="2900322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:\Users\Колокольчик\Desktop\музей\окна\IMG-20220502-WA0017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443" y="339519"/>
            <a:ext cx="2010861" cy="3108423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Колокольчик\Desktop\музей\окна\IMG-20220501-WA0123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71" r="12457" b="6668"/>
          <a:stretch/>
        </p:blipFill>
        <p:spPr bwMode="auto">
          <a:xfrm>
            <a:off x="282272" y="3603840"/>
            <a:ext cx="1985472" cy="2578296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Колокольчик\Desktop\музей\окна\IMG-20220429-WA0006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886" y="230515"/>
            <a:ext cx="3222321" cy="241674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20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9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#ОКНА ПОБЕДЫ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Колокольчик</dc:creator>
  <cp:lastModifiedBy>Колокольчик</cp:lastModifiedBy>
  <cp:revision>13</cp:revision>
  <dcterms:created xsi:type="dcterms:W3CDTF">2022-04-29T13:00:41Z</dcterms:created>
  <dcterms:modified xsi:type="dcterms:W3CDTF">2022-05-05T06:31:27Z</dcterms:modified>
</cp:coreProperties>
</file>