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3" r:id="rId6"/>
    <p:sldId id="266" r:id="rId7"/>
    <p:sldId id="267" r:id="rId8"/>
    <p:sldId id="270" r:id="rId9"/>
    <p:sldId id="271" r:id="rId10"/>
    <p:sldId id="274" r:id="rId11"/>
    <p:sldId id="278" r:id="rId12"/>
    <p:sldId id="277" r:id="rId13"/>
    <p:sldId id="280" r:id="rId14"/>
    <p:sldId id="282" r:id="rId15"/>
    <p:sldId id="284" r:id="rId16"/>
    <p:sldId id="286" r:id="rId17"/>
    <p:sldId id="292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6820"/>
      </p:ext>
    </p:extLst>
  </p:cSld>
  <p:clrMapOvr>
    <a:masterClrMapping/>
  </p:clrMapOvr>
  <p:transition>
    <p:plus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0340"/>
      </p:ext>
    </p:extLst>
  </p:cSld>
  <p:clrMapOvr>
    <a:masterClrMapping/>
  </p:clrMapOvr>
  <p:transition>
    <p:plus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7801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24353"/>
      </p:ext>
    </p:extLst>
  </p:cSld>
  <p:clrMapOvr>
    <a:masterClrMapping/>
  </p:clrMapOvr>
  <p:transition>
    <p:plus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34661"/>
      </p:ext>
    </p:extLst>
  </p:cSld>
  <p:clrMapOvr>
    <a:masterClrMapping/>
  </p:clrMapOvr>
  <p:transition>
    <p:plus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25091"/>
      </p:ext>
    </p:extLst>
  </p:cSld>
  <p:clrMapOvr>
    <a:masterClrMapping/>
  </p:clrMapOvr>
  <p:transition>
    <p:plus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14178"/>
      </p:ext>
    </p:extLst>
  </p:cSld>
  <p:clrMapOvr>
    <a:masterClrMapping/>
  </p:clrMapOvr>
  <p:transition>
    <p:plus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55550"/>
      </p:ext>
    </p:extLst>
  </p:cSld>
  <p:clrMapOvr>
    <a:masterClrMapping/>
  </p:clrMapOvr>
  <p:transition>
    <p:plus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0439916"/>
      </p:ext>
    </p:extLst>
  </p:cSld>
  <p:clrMapOvr>
    <a:masterClrMapping/>
  </p:clrMapOvr>
  <p:transition>
    <p:plus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20545"/>
      </p:ext>
    </p:extLst>
  </p:cSld>
  <p:clrMapOvr>
    <a:masterClrMapping/>
  </p:clrMapOvr>
  <p:transition>
    <p:plus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42277"/>
      </p:ext>
    </p:extLst>
  </p:cSld>
  <p:clrMapOvr>
    <a:masterClrMapping/>
  </p:clrMapOvr>
  <p:transition>
    <p:plus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0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lus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Муниципальное бюджетное дошкольное образовательное учреждение центр развития ребёнка детский сад первой         категории «Колокольчик».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   «Путешествие в страну математики» 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(итоговое интегрированное занятие по математике в подготовительной группе).</a:t>
            </a:r>
          </a:p>
          <a:p>
            <a:endParaRPr lang="ru-RU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                      Воспитатель: Громадина А.А.</a:t>
            </a:r>
          </a:p>
          <a:p>
            <a:endParaRPr lang="ru-RU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             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5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 ладо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7320"/>
            <a:ext cx="7632848" cy="496400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    </a:t>
            </a:r>
            <a:r>
              <a:rPr lang="ru-RU" smtClean="0">
                <a:solidFill>
                  <a:srgbClr val="00B0F0"/>
                </a:solidFill>
              </a:rPr>
              <a:t>Сколько пальцев на двух руках?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9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Сколько солнышек на небе ночью?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ночное неб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19250"/>
            <a:ext cx="8280920" cy="49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7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24128"/>
          </a:xfrm>
        </p:spPr>
        <p:txBody>
          <a:bodyPr>
            <a:normAutofit/>
          </a:bodyPr>
          <a:lstStyle/>
          <a:p>
            <a:r>
              <a:rPr lang="ru-RU" dirty="0" smtClean="0"/>
              <a:t>Какое число больше 8, но меньше 10?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</a:t>
            </a:r>
            <a:r>
              <a:rPr lang="ru-RU" sz="9600" dirty="0" smtClean="0"/>
              <a:t>8      10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66514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«ПОСТРОЙ ГОРОД ИЗ ГЕОМЕТРИЧЕСКИХ ФИГУР»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4807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маш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80728"/>
            <a:ext cx="5707360" cy="4428863"/>
          </a:xfrm>
        </p:spPr>
      </p:pic>
      <p:pic>
        <p:nvPicPr>
          <p:cNvPr id="7" name="Содержимое 6" descr="челове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44208" y="908720"/>
            <a:ext cx="2448271" cy="4720555"/>
          </a:xfrm>
        </p:spPr>
      </p:pic>
    </p:spTree>
    <p:extLst>
      <p:ext uri="{BB962C8B-B14F-4D97-AF65-F5344CB8AC3E}">
        <p14:creationId xmlns:p14="http://schemas.microsoft.com/office/powerpoint/2010/main" val="121564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>
                <a:solidFill>
                  <a:srgbClr val="00B0F0"/>
                </a:solidFill>
              </a:rPr>
              <a:t>СОСТАВЛЕНИЕ И РЕШЕНИЕ АРИФМЕТИЧЕСКИХ ЗАДАЧ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4191000" cy="472440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9600" b="1" dirty="0" smtClean="0"/>
              <a:t>6+3</a:t>
            </a:r>
          </a:p>
          <a:p>
            <a:endParaRPr lang="ru-RU" sz="1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/>
              <a:t>4+5 </a:t>
            </a:r>
          </a:p>
          <a:p>
            <a:endParaRPr lang="ru-RU" sz="1600" b="1" dirty="0"/>
          </a:p>
        </p:txBody>
      </p:sp>
      <p:pic>
        <p:nvPicPr>
          <p:cNvPr id="8" name="Содержимое 4" descr="корабл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49742"/>
            <a:ext cx="3888432" cy="3531585"/>
          </a:xfrm>
          <a:prstGeom prst="rect">
            <a:avLst/>
          </a:prstGeom>
        </p:spPr>
      </p:pic>
      <p:pic>
        <p:nvPicPr>
          <p:cNvPr id="9" name="Рисунок 8" descr="рыб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17062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0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B0F0"/>
                </a:solidFill>
              </a:rPr>
              <a:t>СОСТАВЛЕНИЕ И РЕШЕНИЕ АРИФМЕТИЧЕСКИХ ЗАДАЧ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/>
              <a:t>10-6 </a:t>
            </a:r>
          </a:p>
          <a:p>
            <a:endParaRPr lang="ru-RU" sz="1600" b="1" dirty="0"/>
          </a:p>
        </p:txBody>
      </p:sp>
      <p:pic>
        <p:nvPicPr>
          <p:cNvPr id="6" name="Содержимое 5" descr="яюлок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3419872" cy="3024336"/>
          </a:xfrm>
        </p:spPr>
      </p:pic>
      <p:sp>
        <p:nvSpPr>
          <p:cNvPr id="7" name="Прямоугольник 6"/>
          <p:cNvSpPr/>
          <p:nvPr/>
        </p:nvSpPr>
        <p:spPr>
          <a:xfrm>
            <a:off x="4716016" y="1628800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prstClr val="black"/>
                </a:solidFill>
              </a:rPr>
              <a:t>10-5 </a:t>
            </a:r>
            <a:endParaRPr lang="ru-RU" sz="9600" b="1" dirty="0">
              <a:solidFill>
                <a:prstClr val="black"/>
              </a:solidFill>
            </a:endParaRPr>
          </a:p>
        </p:txBody>
      </p:sp>
      <p:pic>
        <p:nvPicPr>
          <p:cNvPr id="8" name="Рисунок 7" descr="морков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3753919" cy="31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>
                <a:solidFill>
                  <a:srgbClr val="00B0F0"/>
                </a:solidFill>
              </a:rPr>
              <a:t>Спасибо за помощь!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кон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276872"/>
            <a:ext cx="489654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92353"/>
      </p:ext>
    </p:extLst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атемати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259632" y="188640"/>
            <a:ext cx="7130752" cy="482859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301208"/>
            <a:ext cx="8367464" cy="132478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  <a:ea typeface="MS Mincho" pitchFamily="49" charset="-128"/>
              </a:rPr>
              <a:t>          </a:t>
            </a:r>
            <a:r>
              <a:rPr lang="ru-RU" sz="4400" b="1" dirty="0" smtClean="0">
                <a:latin typeface="Monotype Corsiva" pitchFamily="66" charset="0"/>
                <a:ea typeface="MS Mincho" pitchFamily="49" charset="-128"/>
              </a:rPr>
              <a:t>Вас приветствует царица Математика.</a:t>
            </a:r>
            <a:endParaRPr lang="ru-RU" sz="4400" b="1" dirty="0">
              <a:latin typeface="Monotype Corsiva" pitchFamily="66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44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0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00B0F0"/>
                </a:solidFill>
              </a:rPr>
              <a:t>Сколько ушей у двух кошек?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2 котё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560840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Сколько дней в неделе?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Сколько в неделе выходных дней?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дни неде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1844824"/>
            <a:ext cx="88646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9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00B0F0"/>
                </a:solidFill>
              </a:rPr>
              <a:t>Сколько глаз у светофора?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48072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6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00B0F0"/>
                </a:solidFill>
              </a:rPr>
              <a:t>Сколько пальцев на одной руке?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1 ладо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55272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4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00B0F0"/>
                </a:solidFill>
              </a:rPr>
              <a:t>Сколько солнышек на небе?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солнышко в неб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85874"/>
            <a:ext cx="7416824" cy="531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6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00B0F0"/>
                </a:solidFill>
              </a:rPr>
              <a:t>Сколько лап у двух собак?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2 ще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7416824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7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128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Трек</vt:lpstr>
      <vt:lpstr>Муниципальное бюджетное дошкольное образовательное учреждение центр развития ребёнка детский сад первой         категории «Колокольчик».</vt:lpstr>
      <vt:lpstr>Презентация PowerPoint</vt:lpstr>
      <vt:lpstr>Презентация PowerPoint</vt:lpstr>
      <vt:lpstr>     Сколько ушей у двух кошек? </vt:lpstr>
      <vt:lpstr>Сколько дней в неделе?  Сколько в неделе выходных дней? </vt:lpstr>
      <vt:lpstr>        Сколько глаз у светофора? </vt:lpstr>
      <vt:lpstr>  Сколько пальцев на одной руке? </vt:lpstr>
      <vt:lpstr>      Сколько солнышек на небе? </vt:lpstr>
      <vt:lpstr>      Сколько лап у двух собак?</vt:lpstr>
      <vt:lpstr>Презентация PowerPoint</vt:lpstr>
      <vt:lpstr>Сколько солнышек на небе ночью?</vt:lpstr>
      <vt:lpstr>Какое число больше 8, но меньше 10?                   8      10</vt:lpstr>
      <vt:lpstr>«ПОСТРОЙ ГОРОД ИЗ ГЕОМЕТРИЧЕСКИХ ФИГУР»</vt:lpstr>
      <vt:lpstr>Презентация PowerPoint</vt:lpstr>
      <vt:lpstr>  СОСТАВЛЕНИЕ И РЕШЕНИЕ АРИФМЕТИЧЕСКИХ ЗАДАЧ </vt:lpstr>
      <vt:lpstr>СОСТАВЛЕНИЕ И РЕШЕНИЕ АРИФМЕТИЧЕСКИХ ЗАДАЧ </vt:lpstr>
      <vt:lpstr>         Спасибо за помощь!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центр развития ребёнка детский сад первой         категории «Колокольчик».</dc:title>
  <dc:creator>Колокольчик</dc:creator>
  <cp:lastModifiedBy>Колокольчик</cp:lastModifiedBy>
  <cp:revision>2</cp:revision>
  <dcterms:created xsi:type="dcterms:W3CDTF">2022-12-16T08:01:29Z</dcterms:created>
  <dcterms:modified xsi:type="dcterms:W3CDTF">2022-12-16T08:23:35Z</dcterms:modified>
</cp:coreProperties>
</file>