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7599" y="4221088"/>
            <a:ext cx="3267073" cy="80184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ОКНА ПОБЕДЫ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олокольчик\Desktop\музей\окна\IMG-20220429-WA0016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9504"/>
            <a:ext cx="2520280" cy="358946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олокольчик\Desktop\музей\окна\IMG-20220428-WA0005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57" y="3595058"/>
            <a:ext cx="2356992" cy="314265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Колокольчик\Desktop\музей\окна\eKkCujG1odZrXCz-j23hdADZ0_KPYG3iCEUMOxj1mgf_8D9ez0QWSy7ZcFQPHhIZKa7dQkbztH0r1JdI73XUFxZM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199" y="191835"/>
            <a:ext cx="2214246" cy="295232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Колокольчик\Desktop\музей\окна\IMG-20220429-WA0025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10" y="3159314"/>
            <a:ext cx="2827277" cy="345254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Колокольчик\Desktop\музей\окна\IMG-20220426-WA0022 (2)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7" b="10418"/>
          <a:stretch/>
        </p:blipFill>
        <p:spPr bwMode="auto">
          <a:xfrm>
            <a:off x="3040560" y="476672"/>
            <a:ext cx="3477743" cy="338437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cs14.pikabu.ru/post_img/2021/05/09/0/og_og_162050920624767951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889546"/>
            <a:ext cx="4162634" cy="96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493" y="3295843"/>
            <a:ext cx="1995260" cy="3523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Кириевский Дима</a:t>
            </a:r>
            <a:r>
              <a:rPr lang="ru-RU" sz="105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347864" y="3508672"/>
            <a:ext cx="1995260" cy="3523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Диденко Сережа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57574" y="2791787"/>
            <a:ext cx="1995260" cy="3523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Белокобыльская</a:t>
            </a:r>
            <a:r>
              <a:rPr lang="ru-RU" sz="1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Арина</a:t>
            </a:r>
            <a: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6329327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Поздеева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Арина</a:t>
            </a:r>
            <a: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725774" y="6445192"/>
            <a:ext cx="1995260" cy="3523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Лисогорова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Ева 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#ОКНА ПОБЕДЫ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Колокольчик</dc:creator>
  <cp:lastModifiedBy>Колокольчик</cp:lastModifiedBy>
  <cp:revision>12</cp:revision>
  <dcterms:created xsi:type="dcterms:W3CDTF">2022-04-29T13:00:41Z</dcterms:created>
  <dcterms:modified xsi:type="dcterms:W3CDTF">2022-05-04T08:52:44Z</dcterms:modified>
</cp:coreProperties>
</file>