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7" r:id="rId3"/>
    <p:sldId id="281" r:id="rId4"/>
    <p:sldId id="282" r:id="rId5"/>
    <p:sldId id="274" r:id="rId6"/>
    <p:sldId id="275" r:id="rId7"/>
    <p:sldId id="276" r:id="rId8"/>
    <p:sldId id="273" r:id="rId9"/>
    <p:sldId id="272" r:id="rId10"/>
    <p:sldId id="285" r:id="rId11"/>
    <p:sldId id="286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6569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0850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70972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79412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2658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263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0869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7732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453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549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5027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01.11.2022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6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2636912"/>
            <a:ext cx="5525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 «Молчанка»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4653136"/>
            <a:ext cx="7772400" cy="1492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МБДОУ Тацинский д/с «Колокольчик»</a:t>
            </a:r>
            <a:b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автор – составитель: Громадина Алла Анатольевна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1081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5841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Сколько хвостов у двух котов?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75252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312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5688632" cy="396044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endParaRPr lang="ru-RU" sz="20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88831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7102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626776"/>
            <a:ext cx="6563072" cy="796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>
                <a:solidFill>
                  <a:schemeClr val="tx2">
                    <a:lumMod val="75000"/>
                  </a:schemeClr>
                </a:solidFill>
              </a:rPr>
              <a:t>Сколько пальцев на правой руке?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45" y="1848734"/>
            <a:ext cx="6696744" cy="48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93624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1840" y="2276872"/>
            <a:ext cx="3035768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ru-RU" sz="2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1096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80" y="1484784"/>
            <a:ext cx="49781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691680" y="332656"/>
            <a:ext cx="6417734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solidFill>
                  <a:srgbClr val="FF0000"/>
                </a:solidFill>
                <a:latin typeface="Arial Black" pitchFamily="34" charset="0"/>
              </a:rPr>
              <a:t>Сколько глаз у светофора?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1693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475656" y="1844824"/>
            <a:ext cx="5612160" cy="41764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endParaRPr lang="ru-RU" sz="20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0111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43" y="2348880"/>
            <a:ext cx="5688632" cy="433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body" idx="1"/>
          </p:nvPr>
        </p:nvSpPr>
        <p:spPr>
          <a:xfrm>
            <a:off x="1708443" y="692696"/>
            <a:ext cx="6417734" cy="93980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75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носов у двух собак?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44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463560"/>
            <a:ext cx="4824536" cy="31256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0000" dirty="0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1079578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1331640" y="692696"/>
            <a:ext cx="6417734" cy="12998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smtClean="0">
                <a:solidFill>
                  <a:srgbClr val="C00000"/>
                </a:solidFill>
                <a:latin typeface="Arial Black" pitchFamily="34" charset="0"/>
              </a:rPr>
              <a:t>Сколько ушей у двух мышей?</a:t>
            </a:r>
            <a:endParaRPr lang="ru-RU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5933459" cy="362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44214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052736"/>
            <a:ext cx="5544616" cy="41162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0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endParaRPr lang="ru-RU" sz="20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68147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3</vt:lpstr>
      <vt:lpstr>Презентация PowerPoint</vt:lpstr>
      <vt:lpstr>2</vt:lpstr>
      <vt:lpstr>Презентация PowerPoint</vt:lpstr>
      <vt:lpstr>4</vt:lpstr>
      <vt:lpstr>Сколько хвостов у двух котов?</vt:lpstr>
      <vt:lpstr>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Колокольчик</dc:creator>
  <cp:lastModifiedBy>Колокольчик</cp:lastModifiedBy>
  <cp:revision>1</cp:revision>
  <dcterms:created xsi:type="dcterms:W3CDTF">2022-11-01T07:39:33Z</dcterms:created>
  <dcterms:modified xsi:type="dcterms:W3CDTF">2022-11-01T07:48:17Z</dcterms:modified>
</cp:coreProperties>
</file>